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70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05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792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9455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207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977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4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63300" y="1052736"/>
            <a:ext cx="309634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uk-UA" sz="28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endParaRPr lang="ru-RU" sz="28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2348880"/>
            <a:ext cx="7056784" cy="2232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ПІДГОТОВКА </a:t>
            </a:r>
            <a:endParaRPr lang="ru-RU" sz="4800" b="1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800" b="1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ДРУГОГО ПРИХОДУ ХРИСТА</a:t>
            </a:r>
            <a:endParaRPr lang="ru-RU" sz="4800" b="1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виходив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Ізраїль</a:t>
            </a:r>
            <a:endParaRPr lang="ru-RU" sz="4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Єгипту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народу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чужого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дім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Яковів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Юда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став за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святиню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Ізраїль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пануванням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Ми ж —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нащадки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їхні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135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Побачило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море все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endParaRPr lang="ru-RU" sz="4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побігло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Йордан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повернувся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назад!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318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Гори скакали,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баранці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пагірки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ягнята!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2739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море,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втікаєш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? Йордане,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повернувся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назад?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491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Чого</a:t>
            </a:r>
            <a:r>
              <a:rPr lang="ru-RU" sz="4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скачете, гори</a:t>
            </a:r>
            <a:r>
              <a:rPr lang="ru-RU" sz="40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40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баранці</a:t>
            </a:r>
            <a:r>
              <a:rPr lang="ru-RU" sz="4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40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пагірки</a:t>
            </a:r>
            <a:endParaRPr lang="ru-RU" sz="40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мов</a:t>
            </a:r>
            <a:r>
              <a:rPr lang="ru-RU" sz="40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0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ягнята? </a:t>
            </a:r>
            <a:endParaRPr lang="ru-RU" sz="40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751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Тремти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Україно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перед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Господнім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другим приходом, перед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лицем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Христа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— Бога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праотця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Якова, </a:t>
            </a:r>
            <a:endParaRPr lang="ru-RU" sz="4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9092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796136" y="708169"/>
            <a:ext cx="2952328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114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400" b="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539552" y="1124744"/>
            <a:ext cx="803593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скелю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обертає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озеро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водне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4400" dirty="0" err="1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кремінь</a:t>
            </a:r>
            <a:endParaRPr lang="ru-RU" sz="4400" dirty="0" smtClean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400" dirty="0" smtClean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водне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джерело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принесе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славне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400" dirty="0" err="1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життя</a:t>
            </a:r>
            <a:r>
              <a:rPr lang="ru-RU" sz="4400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20018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168</Words>
  <Application>Microsoft Office PowerPoint</Application>
  <PresentationFormat>Экран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114</vt:lpstr>
      <vt:lpstr>ПСАЛОМ 114:1</vt:lpstr>
      <vt:lpstr>ПСАЛОМ 114:2</vt:lpstr>
      <vt:lpstr>ПСАЛОМ 114:3</vt:lpstr>
      <vt:lpstr>ПСАЛОМ 114:4</vt:lpstr>
      <vt:lpstr>ПСАЛОМ 114:5</vt:lpstr>
      <vt:lpstr>ПСАЛОМ 114:6</vt:lpstr>
      <vt:lpstr>ПСАЛОМ 114:7</vt:lpstr>
      <vt:lpstr>ПСАЛОМ 114:8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38</cp:revision>
  <dcterms:modified xsi:type="dcterms:W3CDTF">2019-11-06T12:45:44Z</dcterms:modified>
</cp:coreProperties>
</file>